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2" r:id="rId5"/>
    <p:sldId id="258" r:id="rId6"/>
    <p:sldId id="259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8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8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6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2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7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47000-7643-4379-ACD2-56C5616C941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AD2EA-737B-4678-96B6-6F69C9F7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Westward Expansion: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Indian Wars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things first:  I use the term “Indian.”  Note that some Native Americans find that term offensive.</a:t>
            </a:r>
          </a:p>
          <a:p>
            <a:pPr lvl="1"/>
            <a:r>
              <a:rPr lang="en-US" dirty="0" smtClean="0"/>
              <a:t>Where possible, refer to groups of Indians by their tribal name.</a:t>
            </a:r>
          </a:p>
          <a:p>
            <a:r>
              <a:rPr lang="en-US" dirty="0" smtClean="0"/>
              <a:t>By the time we’re studying (post-Civil War), Americans had been dealing with different Indian tribes for two centuries.</a:t>
            </a:r>
          </a:p>
          <a:p>
            <a:r>
              <a:rPr lang="en-US" dirty="0" smtClean="0"/>
              <a:t>Early settlers believed in genocide.</a:t>
            </a:r>
          </a:p>
          <a:p>
            <a:r>
              <a:rPr lang="en-US" dirty="0" smtClean="0"/>
              <a:t>By the mid-1800s, “removal” had become official government policy.</a:t>
            </a:r>
          </a:p>
          <a:p>
            <a:r>
              <a:rPr lang="en-US" dirty="0" smtClean="0"/>
              <a:t>The “reservation” system started in the late 1800s.</a:t>
            </a:r>
          </a:p>
        </p:txBody>
      </p:sp>
    </p:spTree>
    <p:extLst>
      <p:ext uri="{BB962C8B-B14F-4D97-AF65-F5344CB8AC3E}">
        <p14:creationId xmlns:p14="http://schemas.microsoft.com/office/powerpoint/2010/main" val="39598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0/02/Bia-map-indian-reservations-usa.png/800px-Bia-map-indian-reservations-u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10835"/>
            <a:ext cx="911395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ppery.com/maps/United-States-in-1870-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614" r="-1667" b="-614"/>
          <a:stretch/>
        </p:blipFill>
        <p:spPr bwMode="auto">
          <a:xfrm>
            <a:off x="0" y="464127"/>
            <a:ext cx="9390260" cy="59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you </a:t>
            </a:r>
            <a:r>
              <a:rPr lang="en-US" dirty="0"/>
              <a:t>S</a:t>
            </a:r>
            <a:r>
              <a:rPr lang="en-US" dirty="0" smtClean="0"/>
              <a:t>hould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2514600" cy="3657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Sand Creek Massacre (1864).  An ambitious and racist Army officer, John </a:t>
            </a:r>
            <a:r>
              <a:rPr lang="en-US" dirty="0" err="1" smtClean="0"/>
              <a:t>Chivington</a:t>
            </a:r>
            <a:r>
              <a:rPr lang="en-US" dirty="0" smtClean="0"/>
              <a:t>, slaughters hundreds of Cheyenne for no reason at all.</a:t>
            </a:r>
          </a:p>
        </p:txBody>
      </p:sp>
      <p:pic>
        <p:nvPicPr>
          <p:cNvPr id="4098" name="Picture 2" descr="http://upload.wikimedia.org/wikipedia/commons/7/71/Chiv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1336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3/3e/SandCreekCO.jpg/1024px-SandCreek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50" y="1219201"/>
            <a:ext cx="492371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ockymountaintours.com/_images/maps/Regions/map-western-united-sta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5175369"/>
            <a:ext cx="2514600" cy="16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610600" y="6246843"/>
            <a:ext cx="76200" cy="777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you </a:t>
            </a:r>
            <a:r>
              <a:rPr lang="en-US" dirty="0"/>
              <a:t>S</a:t>
            </a:r>
            <a:r>
              <a:rPr lang="en-US" dirty="0" smtClean="0"/>
              <a:t>hould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60960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Battle of the Little Bighorn(1864).  An ambitious and racist Army officer, GA Custer, tries to attack hundreds of Sioux and Cheyenne during their migration.  The Indians slaughtered some 300 soldiers.</a:t>
            </a:r>
          </a:p>
        </p:txBody>
      </p:sp>
      <p:pic>
        <p:nvPicPr>
          <p:cNvPr id="4102" name="Picture 6" descr="http://www.rockymountaintours.com/_images/maps/Regions/map-western-united-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5175369"/>
            <a:ext cx="2514600" cy="16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610600" y="6246843"/>
            <a:ext cx="76200" cy="777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2999"/>
            <a:ext cx="3048001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5431703"/>
            <a:ext cx="96837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you </a:t>
            </a:r>
            <a:r>
              <a:rPr lang="en-US" dirty="0"/>
              <a:t>S</a:t>
            </a:r>
            <a:r>
              <a:rPr lang="en-US" dirty="0" smtClean="0"/>
              <a:t>hould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0960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Wounded Knee (1890).  A Sioux religious cult was wiped out semi-accidentally by Nelson Miles because the Army feared it would start a rebellion among reservation Indians.</a:t>
            </a:r>
          </a:p>
        </p:txBody>
      </p:sp>
      <p:pic>
        <p:nvPicPr>
          <p:cNvPr id="4102" name="Picture 6" descr="http://www.rockymountaintours.com/_images/maps/Regions/map-western-united-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5175369"/>
            <a:ext cx="2514600" cy="16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610600" y="6246843"/>
            <a:ext cx="76200" cy="777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5431703"/>
            <a:ext cx="96837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2767"/>
            <a:ext cx="6629400" cy="378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47" y="1447799"/>
            <a:ext cx="2672790" cy="37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8915400" y="5486400"/>
            <a:ext cx="76200" cy="777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Settlers needed protection, which the Federal government had to provide.</a:t>
            </a:r>
          </a:p>
          <a:p>
            <a:pPr lvl="1"/>
            <a:r>
              <a:rPr lang="en-US" dirty="0" smtClean="0"/>
              <a:t>This was the beginning of the end of militias in the USA.</a:t>
            </a:r>
          </a:p>
          <a:p>
            <a:r>
              <a:rPr lang="en-US" dirty="0" smtClean="0"/>
              <a:t>A new US national myth arose:  whites came to believe they were superior to the “savages.”</a:t>
            </a:r>
          </a:p>
          <a:p>
            <a:pPr lvl="1"/>
            <a:r>
              <a:rPr lang="en-US" dirty="0" smtClean="0"/>
              <a:t>Agriculture vs. nomadism.</a:t>
            </a:r>
          </a:p>
          <a:p>
            <a:pPr lvl="1"/>
            <a:r>
              <a:rPr lang="en-US" dirty="0" smtClean="0"/>
              <a:t>Permanent settlements vs. temporary.</a:t>
            </a:r>
          </a:p>
          <a:p>
            <a:r>
              <a:rPr lang="en-US" dirty="0" smtClean="0"/>
              <a:t>The reservation system made the Federal government responsible for Indian education, health care, and housing… still.</a:t>
            </a:r>
          </a:p>
          <a:p>
            <a:r>
              <a:rPr lang="en-US" dirty="0" smtClean="0"/>
              <a:t>Reservations remained, technically, apart from the USA.</a:t>
            </a:r>
          </a:p>
          <a:p>
            <a:pPr lvl="1"/>
            <a:r>
              <a:rPr lang="en-US" dirty="0" smtClean="0"/>
              <a:t>Foxwoods!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287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Westward Expansion:</vt:lpstr>
      <vt:lpstr>PowerPoint Presentation</vt:lpstr>
      <vt:lpstr>The Basics</vt:lpstr>
      <vt:lpstr>PowerPoint Presentation</vt:lpstr>
      <vt:lpstr>PowerPoint Presentation</vt:lpstr>
      <vt:lpstr>Events you Should Know:</vt:lpstr>
      <vt:lpstr>Events you Should Know:</vt:lpstr>
      <vt:lpstr>Events you Should Know:</vt:lpstr>
      <vt:lpstr>Effects: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Westward Expansion:</dc:title>
  <dc:creator>Mark Dixon</dc:creator>
  <cp:lastModifiedBy>Mark Dixon</cp:lastModifiedBy>
  <cp:revision>14</cp:revision>
  <dcterms:created xsi:type="dcterms:W3CDTF">2014-09-24T11:08:38Z</dcterms:created>
  <dcterms:modified xsi:type="dcterms:W3CDTF">2014-09-25T16:09:10Z</dcterms:modified>
</cp:coreProperties>
</file>