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7000-7643-4379-ACD2-56C5616C9412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2EA-737B-4678-96B6-6F69C9F78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0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7000-7643-4379-ACD2-56C5616C9412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2EA-737B-4678-96B6-6F69C9F78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8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7000-7643-4379-ACD2-56C5616C9412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2EA-737B-4678-96B6-6F69C9F78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7000-7643-4379-ACD2-56C5616C9412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2EA-737B-4678-96B6-6F69C9F78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6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7000-7643-4379-ACD2-56C5616C9412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2EA-737B-4678-96B6-6F69C9F78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8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7000-7643-4379-ACD2-56C5616C9412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2EA-737B-4678-96B6-6F69C9F78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7000-7643-4379-ACD2-56C5616C9412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2EA-737B-4678-96B6-6F69C9F78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8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7000-7643-4379-ACD2-56C5616C9412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2EA-737B-4678-96B6-6F69C9F78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56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7000-7643-4379-ACD2-56C5616C9412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2EA-737B-4678-96B6-6F69C9F78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2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7000-7643-4379-ACD2-56C5616C9412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2EA-737B-4678-96B6-6F69C9F78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7000-7643-4379-ACD2-56C5616C9412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D2EA-737B-4678-96B6-6F69C9F78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7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47000-7643-4379-ACD2-56C5616C9412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AD2EA-737B-4678-96B6-6F69C9F78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7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Westward Expansion: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6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By the time we’re studying (post-Civil War), Americans had been expanding westward steadily since the day they arrived in Virginia in the 17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</a:p>
          <a:p>
            <a:r>
              <a:rPr lang="en-US" dirty="0" smtClean="0"/>
              <a:t>John Dos </a:t>
            </a:r>
            <a:r>
              <a:rPr lang="en-US" dirty="0" err="1" smtClean="0"/>
              <a:t>Passos</a:t>
            </a:r>
            <a:r>
              <a:rPr lang="en-US" dirty="0" smtClean="0"/>
              <a:t>, a prominent historian of the early 1900s, claims that this constant movement is the main characteristic of the American people.</a:t>
            </a:r>
          </a:p>
          <a:p>
            <a:pPr lvl="1"/>
            <a:r>
              <a:rPr lang="en-US" dirty="0" smtClean="0"/>
              <a:t>The “Frontier Thesis.”</a:t>
            </a:r>
          </a:p>
          <a:p>
            <a:r>
              <a:rPr lang="en-US" dirty="0" smtClean="0"/>
              <a:t>By the 1870s, here’s what the USA looked like: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8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appery.com/maps/United-States-in-1870-M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98547"/>
            <a:ext cx="9144000" cy="401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4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think about: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Think about westward expansion in terms of regions, not states.</a:t>
            </a:r>
          </a:p>
          <a:p>
            <a:pPr lvl="1"/>
            <a:r>
              <a:rPr lang="en-US" dirty="0" smtClean="0"/>
              <a:t>The states came later.</a:t>
            </a:r>
          </a:p>
          <a:p>
            <a:r>
              <a:rPr lang="en-US" dirty="0" smtClean="0"/>
              <a:t>The US during westward expansion had a more “open” way of thinking about their country.  Why?</a:t>
            </a:r>
          </a:p>
          <a:p>
            <a:r>
              <a:rPr lang="en-US" dirty="0" smtClean="0"/>
              <a:t>Rivers were hugely important during the expansion period.</a:t>
            </a:r>
          </a:p>
          <a:p>
            <a:r>
              <a:rPr lang="en-US" dirty="0" smtClean="0"/>
              <a:t>Different immigrant groups came to be associated with different parts of the country.</a:t>
            </a:r>
          </a:p>
        </p:txBody>
      </p:sp>
    </p:spTree>
    <p:extLst>
      <p:ext uri="{BB962C8B-B14F-4D97-AF65-F5344CB8AC3E}">
        <p14:creationId xmlns:p14="http://schemas.microsoft.com/office/powerpoint/2010/main" val="211845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hejunction.net/blog-images/census-natl-ra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42975"/>
            <a:ext cx="9149409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55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America’s 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East.  This is where most movement started… push factors?</a:t>
            </a:r>
          </a:p>
          <a:p>
            <a:r>
              <a:rPr lang="en-US" dirty="0" smtClean="0"/>
              <a:t>The South.  Rebuilding after the Civil War, this was (and is) agricultural and poor.</a:t>
            </a:r>
          </a:p>
          <a:p>
            <a:r>
              <a:rPr lang="en-US" dirty="0" smtClean="0"/>
              <a:t>The Northern Plains.  This is the area of the old Northwest Ordinance.  Mostly agricultural, but starting to become industrial after the Civil War.</a:t>
            </a:r>
          </a:p>
          <a:p>
            <a:r>
              <a:rPr lang="en-US" dirty="0" smtClean="0"/>
              <a:t>The Plains.  This was the great prairie, acquired under the Louisiana Purchase and settled on a massive scale after the Civil War.  Pull factors?</a:t>
            </a:r>
          </a:p>
          <a:p>
            <a:r>
              <a:rPr lang="en-US" dirty="0" smtClean="0"/>
              <a:t>The Basin and Range.  This was (and is) thinly settled.  Little agricultural or industrial wealth.  Later, though, minerals were found there.</a:t>
            </a:r>
          </a:p>
          <a:p>
            <a:r>
              <a:rPr lang="en-US" dirty="0" smtClean="0"/>
              <a:t>The Far West.  Movement there was driven, first, by the Gold Rush (1849); later, people saw (see?) it as a land of opportunity.</a:t>
            </a:r>
          </a:p>
          <a:p>
            <a:r>
              <a:rPr lang="en-US" dirty="0" smtClean="0"/>
              <a:t>The Southwest.  Part of the old Spanish Empire, this region is culturally rich </a:t>
            </a:r>
            <a:r>
              <a:rPr lang="en-US" smtClean="0"/>
              <a:t>but economically poor.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34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310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Westward Expansion:</vt:lpstr>
      <vt:lpstr>The Basics</vt:lpstr>
      <vt:lpstr>PowerPoint Presentation</vt:lpstr>
      <vt:lpstr>Things to think about:</vt:lpstr>
      <vt:lpstr>PowerPoint Presentation</vt:lpstr>
      <vt:lpstr>America’s Regions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Westward Expansion:</dc:title>
  <dc:creator>Mark Dixon</dc:creator>
  <cp:lastModifiedBy>Mark Dixon</cp:lastModifiedBy>
  <cp:revision>4</cp:revision>
  <dcterms:created xsi:type="dcterms:W3CDTF">2014-09-24T11:08:38Z</dcterms:created>
  <dcterms:modified xsi:type="dcterms:W3CDTF">2014-09-24T12:20:17Z</dcterms:modified>
</cp:coreProperties>
</file>