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59" r:id="rId4"/>
    <p:sldId id="257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5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1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4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7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0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4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9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E937E-EECA-9447-9AE3-3A30FC07924C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E974-19AE-894B-87C3-BF52B17D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6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wnloa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89" b="27289"/>
          <a:stretch>
            <a:fillRect/>
          </a:stretch>
        </p:blipFill>
        <p:spPr>
          <a:xfrm>
            <a:off x="-439000" y="777272"/>
            <a:ext cx="9583000" cy="5270281"/>
          </a:xfrm>
        </p:spPr>
      </p:pic>
    </p:spTree>
    <p:extLst>
      <p:ext uri="{BB962C8B-B14F-4D97-AF65-F5344CB8AC3E}">
        <p14:creationId xmlns:p14="http://schemas.microsoft.com/office/powerpoint/2010/main" val="344694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3d0f49b-299d-43b3-a96a-05b7201ea0f0_zps9a66b99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9" b="6479"/>
          <a:stretch>
            <a:fillRect/>
          </a:stretch>
        </p:blipFill>
        <p:spPr>
          <a:xfrm>
            <a:off x="-1" y="0"/>
            <a:ext cx="9410643" cy="5175491"/>
          </a:xfrm>
        </p:spPr>
      </p:pic>
    </p:spTree>
    <p:extLst>
      <p:ext uri="{BB962C8B-B14F-4D97-AF65-F5344CB8AC3E}">
        <p14:creationId xmlns:p14="http://schemas.microsoft.com/office/powerpoint/2010/main" val="341730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rench-foot-pictures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79" b="28979"/>
          <a:stretch>
            <a:fillRect/>
          </a:stretch>
        </p:blipFill>
        <p:spPr>
          <a:xfrm>
            <a:off x="0" y="0"/>
            <a:ext cx="9583000" cy="52702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3657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374624485_GangreneFoo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80" b="19980"/>
          <a:stretch>
            <a:fillRect/>
          </a:stretch>
        </p:blipFill>
        <p:spPr>
          <a:xfrm>
            <a:off x="-1" y="0"/>
            <a:ext cx="9548529" cy="5251323"/>
          </a:xfrm>
        </p:spPr>
      </p:pic>
    </p:spTree>
    <p:extLst>
      <p:ext uri="{BB962C8B-B14F-4D97-AF65-F5344CB8AC3E}">
        <p14:creationId xmlns:p14="http://schemas.microsoft.com/office/powerpoint/2010/main" val="212317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s (1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8776724" cy="657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3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Winthrop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Sullivan</dc:creator>
  <cp:lastModifiedBy>Adam Sullivan</cp:lastModifiedBy>
  <cp:revision>1</cp:revision>
  <dcterms:created xsi:type="dcterms:W3CDTF">2015-04-01T12:37:31Z</dcterms:created>
  <dcterms:modified xsi:type="dcterms:W3CDTF">2015-04-01T12:43:07Z</dcterms:modified>
</cp:coreProperties>
</file>