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193A-4949-40EC-8A57-D1DAB8C649B6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38040-40CE-4EEF-9228-B83FAB6B8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lKFK6rRHNY" TargetMode="External"/><Relationship Id="rId2" Type="http://schemas.openxmlformats.org/officeDocument/2006/relationships/hyperlink" Target="http://www.youtube.com/watch?v=3eihluKwRo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Self-Esteem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Preventing Violence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Self-esteem:</a:t>
            </a:r>
            <a:r>
              <a:rPr lang="en-US" dirty="0" smtClean="0"/>
              <a:t> </a:t>
            </a:r>
          </a:p>
          <a:p>
            <a:r>
              <a:rPr lang="en-US" dirty="0" smtClean="0"/>
              <a:t>__________________________________________________________________________</a:t>
            </a:r>
            <a:endParaRPr lang="en-US" dirty="0" smtClean="0"/>
          </a:p>
          <a:p>
            <a:r>
              <a:rPr lang="en-US" dirty="0" smtClean="0"/>
              <a:t>Self-esteem has a direct effect on all aspects of your health.</a:t>
            </a:r>
          </a:p>
          <a:p>
            <a:r>
              <a:rPr lang="en-US" dirty="0" smtClean="0"/>
              <a:t>How we feel about ourselves can influence how we live our lives. </a:t>
            </a:r>
          </a:p>
          <a:p>
            <a:r>
              <a:rPr lang="en-US" dirty="0" smtClean="0"/>
              <a:t>__________________________________________________________________________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Self-esteem is all about how much people </a:t>
            </a:r>
            <a:r>
              <a:rPr lang="en-US" i="1" dirty="0" smtClean="0"/>
              <a:t>____________</a:t>
            </a:r>
            <a:r>
              <a:rPr lang="en-US" dirty="0" smtClean="0"/>
              <a:t> </a:t>
            </a:r>
            <a:r>
              <a:rPr lang="en-US" dirty="0" smtClean="0"/>
              <a:t>themselves, the pride they feel in themselves, and how worthwhile they feel</a:t>
            </a:r>
          </a:p>
          <a:p>
            <a:r>
              <a:rPr lang="en-US" dirty="0" smtClean="0"/>
              <a:t>Self-esteem is important because feeling good about yourself can affect how you act:</a:t>
            </a:r>
          </a:p>
          <a:p>
            <a:pPr lvl="2"/>
            <a:r>
              <a:rPr lang="en-US" dirty="0" smtClean="0"/>
              <a:t>making friends more easily</a:t>
            </a:r>
            <a:endParaRPr lang="en-US" dirty="0"/>
          </a:p>
          <a:p>
            <a:pPr lvl="2"/>
            <a:r>
              <a:rPr lang="en-US" dirty="0" smtClean="0"/>
              <a:t>______________________________</a:t>
            </a:r>
            <a:endParaRPr lang="en-US" dirty="0"/>
          </a:p>
          <a:p>
            <a:pPr lvl="2"/>
            <a:r>
              <a:rPr lang="en-US" dirty="0" smtClean="0"/>
              <a:t>______________________________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/>
          <a:lstStyle/>
          <a:p>
            <a:r>
              <a:rPr lang="en-US" dirty="0" smtClean="0"/>
              <a:t>_______________________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3951288"/>
          </a:xfrm>
        </p:spPr>
        <p:txBody>
          <a:bodyPr/>
          <a:lstStyle/>
          <a:p>
            <a:r>
              <a:rPr lang="en-US" dirty="0" smtClean="0"/>
              <a:t>Speaks up </a:t>
            </a:r>
          </a:p>
          <a:p>
            <a:r>
              <a:rPr lang="en-US" dirty="0" smtClean="0"/>
              <a:t>Respects self and others</a:t>
            </a:r>
          </a:p>
          <a:p>
            <a:r>
              <a:rPr lang="en-US" dirty="0" smtClean="0"/>
              <a:t>Has confidence</a:t>
            </a:r>
          </a:p>
          <a:p>
            <a:r>
              <a:rPr lang="en-US" dirty="0" smtClean="0"/>
              <a:t>Tries new things</a:t>
            </a:r>
          </a:p>
          <a:p>
            <a:r>
              <a:rPr lang="en-US" dirty="0" smtClean="0"/>
              <a:t>Feels valuable to society</a:t>
            </a:r>
          </a:p>
          <a:p>
            <a:r>
              <a:rPr lang="en-US" dirty="0" smtClean="0"/>
              <a:t>Adjusts to change</a:t>
            </a:r>
          </a:p>
          <a:p>
            <a:r>
              <a:rPr lang="en-US" dirty="0" smtClean="0"/>
              <a:t>Feels optimistic</a:t>
            </a:r>
          </a:p>
          <a:p>
            <a:r>
              <a:rPr lang="en-US" dirty="0" smtClean="0"/>
              <a:t>Makes decisions based on value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/>
          <a:lstStyle/>
          <a:p>
            <a:r>
              <a:rPr lang="en-US" dirty="0" smtClean="0"/>
              <a:t>_________________________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3951288"/>
          </a:xfrm>
        </p:spPr>
        <p:txBody>
          <a:bodyPr/>
          <a:lstStyle/>
          <a:p>
            <a:r>
              <a:rPr lang="en-US" dirty="0" smtClean="0"/>
              <a:t>Feels insecure</a:t>
            </a:r>
          </a:p>
          <a:p>
            <a:r>
              <a:rPr lang="en-US" dirty="0" smtClean="0"/>
              <a:t>Disrespects others</a:t>
            </a:r>
          </a:p>
          <a:p>
            <a:r>
              <a:rPr lang="en-US" dirty="0" smtClean="0"/>
              <a:t>Vulnerable to peer pressure</a:t>
            </a:r>
          </a:p>
          <a:p>
            <a:r>
              <a:rPr lang="en-US" dirty="0" smtClean="0"/>
              <a:t>Not feeling valuable</a:t>
            </a:r>
          </a:p>
          <a:p>
            <a:r>
              <a:rPr lang="en-US" dirty="0" smtClean="0"/>
              <a:t>Feels depressed</a:t>
            </a:r>
          </a:p>
          <a:p>
            <a:r>
              <a:rPr lang="en-US" dirty="0" smtClean="0"/>
              <a:t>Fears failure</a:t>
            </a:r>
          </a:p>
          <a:p>
            <a:r>
              <a:rPr lang="en-US" dirty="0" smtClean="0"/>
              <a:t>Abuses drugs or alcohol</a:t>
            </a:r>
          </a:p>
          <a:p>
            <a:r>
              <a:rPr lang="en-US" dirty="0" smtClean="0"/>
              <a:t>Behaves destructively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410200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______________________________________</a:t>
            </a:r>
          </a:p>
          <a:p>
            <a:r>
              <a:rPr lang="en-US" dirty="0" smtClean="0"/>
              <a:t>People with healthy self-esteem are able to feel good about themselves, appreciate their own worth, and take pride in their abilities, skills, and accomplishments.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5429071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____________________________________</a:t>
            </a:r>
          </a:p>
          <a:p>
            <a:r>
              <a:rPr lang="en-US" dirty="0" smtClean="0"/>
              <a:t>People with low self-esteem may feel as if no one will like them or accept them or that they can't do well in anything.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image is how someone feels about his or her own physical appearance.</a:t>
            </a:r>
          </a:p>
          <a:p>
            <a:endParaRPr lang="en-US" dirty="0" smtClean="0"/>
          </a:p>
          <a:p>
            <a:r>
              <a:rPr lang="en-US" dirty="0" smtClean="0"/>
              <a:t>For many people, especially those in their early teens, body image can be closely linked to self-esteem. WHY?</a:t>
            </a:r>
          </a:p>
          <a:p>
            <a:pPr lvl="2"/>
            <a:r>
              <a:rPr lang="en-US" dirty="0" smtClean="0"/>
              <a:t>_____________________________________________________________________________________________________________________________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Self-Esteem Develops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environment around you affect your self esteem?</a:t>
            </a:r>
          </a:p>
          <a:p>
            <a:pPr lvl="2"/>
            <a:r>
              <a:rPr lang="en-US" dirty="0" smtClean="0"/>
              <a:t>Teachers and friends</a:t>
            </a:r>
          </a:p>
          <a:p>
            <a:pPr lvl="2"/>
            <a:r>
              <a:rPr lang="en-US" dirty="0" smtClean="0"/>
              <a:t>Sports  &amp; other achievements</a:t>
            </a:r>
          </a:p>
          <a:p>
            <a:pPr lvl="2"/>
            <a:r>
              <a:rPr lang="en-US" dirty="0" smtClean="0"/>
              <a:t>________________________________</a:t>
            </a:r>
            <a:endParaRPr lang="en-US" dirty="0" smtClean="0"/>
          </a:p>
          <a:p>
            <a:r>
              <a:rPr lang="en-US" dirty="0"/>
              <a:t>When does your self esteem start to develop?</a:t>
            </a:r>
          </a:p>
          <a:p>
            <a:pPr lvl="2"/>
            <a:r>
              <a:rPr lang="en-US" dirty="0"/>
              <a:t>As a </a:t>
            </a:r>
            <a:r>
              <a:rPr lang="en-US" dirty="0">
                <a:hlinkClick r:id="rId2"/>
              </a:rPr>
              <a:t>young</a:t>
            </a:r>
            <a:r>
              <a:rPr lang="en-US" dirty="0"/>
              <a:t> </a:t>
            </a:r>
            <a:r>
              <a:rPr lang="en-US" dirty="0" smtClean="0">
                <a:hlinkClick r:id="rId3"/>
              </a:rPr>
              <a:t>child</a:t>
            </a:r>
            <a:endParaRPr lang="en-US" dirty="0"/>
          </a:p>
          <a:p>
            <a:r>
              <a:rPr lang="en-US" dirty="0" smtClean="0"/>
              <a:t>When is the most critical time for the development of self-esteem?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-Steps to Improving Self-Esteem-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Try to stop thinking negative thoughts about yourself.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Aim for accomplishments rather than perfection.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_____________________________________________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Try new things.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Recognize what you can change and what you can't.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Set goals.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_____________________________________________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Make a contribution.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Exercise!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Have Fun!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315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Self-Esteem &amp; Preventing Violence</vt:lpstr>
      <vt:lpstr>Self-Esteem</vt:lpstr>
      <vt:lpstr>Self-Esteem</vt:lpstr>
      <vt:lpstr>Self-Esteem</vt:lpstr>
      <vt:lpstr>Body Image</vt:lpstr>
      <vt:lpstr>How Self-Esteem Develops</vt:lpstr>
      <vt:lpstr>Self-Esteem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Self-Esteem &amp; Preventing Violence</dc:title>
  <dc:creator>Matt</dc:creator>
  <cp:lastModifiedBy>Matthew Serino</cp:lastModifiedBy>
  <cp:revision>27</cp:revision>
  <dcterms:created xsi:type="dcterms:W3CDTF">2011-08-28T23:27:07Z</dcterms:created>
  <dcterms:modified xsi:type="dcterms:W3CDTF">2013-10-03T00:26:20Z</dcterms:modified>
</cp:coreProperties>
</file>