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F668-4A8E-4F36-B9B1-84CB7BC7E24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92A-6658-49C7-953D-CD93DB1D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5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F668-4A8E-4F36-B9B1-84CB7BC7E24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92A-6658-49C7-953D-CD93DB1D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5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F668-4A8E-4F36-B9B1-84CB7BC7E24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92A-6658-49C7-953D-CD93DB1D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7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F668-4A8E-4F36-B9B1-84CB7BC7E24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92A-6658-49C7-953D-CD93DB1D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7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F668-4A8E-4F36-B9B1-84CB7BC7E24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92A-6658-49C7-953D-CD93DB1D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0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F668-4A8E-4F36-B9B1-84CB7BC7E24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92A-6658-49C7-953D-CD93DB1D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0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F668-4A8E-4F36-B9B1-84CB7BC7E24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92A-6658-49C7-953D-CD93DB1D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3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F668-4A8E-4F36-B9B1-84CB7BC7E24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92A-6658-49C7-953D-CD93DB1D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0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F668-4A8E-4F36-B9B1-84CB7BC7E24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92A-6658-49C7-953D-CD93DB1D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F668-4A8E-4F36-B9B1-84CB7BC7E24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92A-6658-49C7-953D-CD93DB1D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F668-4A8E-4F36-B9B1-84CB7BC7E24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92A-6658-49C7-953D-CD93DB1D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3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F668-4A8E-4F36-B9B1-84CB7BC7E24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892A-6658-49C7-953D-CD93DB1D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5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Money, Populism, and the Wizard of 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56992" y="4648200"/>
            <a:ext cx="7243464" cy="2174300"/>
            <a:chOff x="1856992" y="4648200"/>
            <a:chExt cx="7243464" cy="217430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648200"/>
              <a:ext cx="4985656" cy="217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56992" y="4953000"/>
              <a:ext cx="164820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/>
                <a:t>? =</a:t>
              </a:r>
              <a:endParaRPr lang="en-US" sz="9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9" y="2379345"/>
            <a:ext cx="9121439" cy="2040255"/>
            <a:chOff x="789" y="2379345"/>
            <a:chExt cx="9121439" cy="204025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379345"/>
              <a:ext cx="4800600" cy="2040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" y="2582228"/>
              <a:ext cx="1675611" cy="1684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599" y="2619190"/>
              <a:ext cx="1654629" cy="164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642016" y="2870537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=</a:t>
              </a:r>
              <a:endParaRPr lang="en-US" sz="6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99816" y="2870537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=</a:t>
              </a:r>
              <a:endParaRPr lang="en-US" sz="6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7257" y="0"/>
            <a:ext cx="9151257" cy="2057400"/>
            <a:chOff x="-7257" y="0"/>
            <a:chExt cx="9151257" cy="205740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7" y="0"/>
              <a:ext cx="4612601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52400"/>
              <a:ext cx="3810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690016" y="584537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=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86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and Deflation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It’s simple:  when the government adds too much money to the total supply, you get inflation.  When the government takes too much money out of the supply, you get deflation.</a:t>
            </a:r>
          </a:p>
          <a:p>
            <a:r>
              <a:rPr lang="en-US" dirty="0" smtClean="0"/>
              <a:t>Inflation leads to money being worth less.</a:t>
            </a:r>
          </a:p>
          <a:p>
            <a:r>
              <a:rPr lang="en-US" dirty="0" smtClean="0"/>
              <a:t>Inflation leads to money being worth more.</a:t>
            </a:r>
          </a:p>
          <a:p>
            <a:r>
              <a:rPr lang="en-US" dirty="0" smtClean="0"/>
              <a:t>This is why the government cannot just crank out more and more dollar bills.</a:t>
            </a:r>
          </a:p>
        </p:txBody>
      </p:sp>
    </p:spTree>
    <p:extLst>
      <p:ext uri="{BB962C8B-B14F-4D97-AF65-F5344CB8AC3E}">
        <p14:creationId xmlns:p14="http://schemas.microsoft.com/office/powerpoint/2010/main" val="156360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do you need to learn about this?  Because people still use the term.</a:t>
            </a:r>
          </a:p>
          <a:p>
            <a:pPr lvl="1"/>
            <a:r>
              <a:rPr lang="en-US" dirty="0" smtClean="0"/>
              <a:t>Generally, if conservatives (Republicans) say it, they mean it as an insult.</a:t>
            </a:r>
          </a:p>
          <a:p>
            <a:r>
              <a:rPr lang="en-US" dirty="0" smtClean="0"/>
              <a:t>Populist believed that the government of the 1880s was very, very broken, and they aimed to fix it.</a:t>
            </a:r>
          </a:p>
          <a:p>
            <a:r>
              <a:rPr lang="en-US" dirty="0" smtClean="0"/>
              <a:t>Modern “populists” include moderate democrats, like the Clintons and Obama.</a:t>
            </a:r>
          </a:p>
        </p:txBody>
      </p:sp>
    </p:spTree>
    <p:extLst>
      <p:ext uri="{BB962C8B-B14F-4D97-AF65-F5344CB8AC3E}">
        <p14:creationId xmlns:p14="http://schemas.microsoft.com/office/powerpoint/2010/main" val="6353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“Progressive Tax?”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government has collected income taxes at various times.</a:t>
            </a:r>
          </a:p>
          <a:p>
            <a:pPr lvl="1"/>
            <a:r>
              <a:rPr lang="en-US" dirty="0" smtClean="0"/>
              <a:t>“Income tax” gives the government a piece of your salary or wage.</a:t>
            </a:r>
          </a:p>
          <a:p>
            <a:r>
              <a:rPr lang="en-US" dirty="0" smtClean="0"/>
              <a:t>The Populists wanted an income tax because they wanted the government to provide services they needed.</a:t>
            </a:r>
          </a:p>
          <a:p>
            <a:r>
              <a:rPr lang="en-US" dirty="0" smtClean="0"/>
              <a:t>At various times, different Supreme Courts have said that income taxes are unconstitutional.</a:t>
            </a:r>
          </a:p>
          <a:p>
            <a:r>
              <a:rPr lang="en-US" dirty="0" smtClean="0"/>
              <a:t>Income taxes have only been permanent since 1913.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15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“Progressive Tax?”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Part of the Populists’ tax plan involved “progressive taxation,” which we still use.</a:t>
            </a:r>
          </a:p>
          <a:p>
            <a:r>
              <a:rPr lang="en-US" dirty="0" smtClean="0"/>
              <a:t>The alternative?  “Flat taxes,” which make everyone pay the same percentage of their income, typically 3-5%.</a:t>
            </a:r>
          </a:p>
          <a:p>
            <a:r>
              <a:rPr lang="en-US" dirty="0" smtClean="0"/>
              <a:t>The problem:  REALLY wealthy people can afford to pay a lot more than 3-5% of their income and not even notice it.</a:t>
            </a:r>
          </a:p>
          <a:p>
            <a:r>
              <a:rPr lang="en-US" dirty="0" smtClean="0"/>
              <a:t>A progressive tax works by forcing richer people to pay at a higher tax rate than poorer people.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99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14425"/>
            <a:ext cx="90487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3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does a progressive tax solve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really.  Truly wealthy people can still afford lawyers who can figure out how to avoid paying tax at a higher rate.</a:t>
            </a:r>
          </a:p>
          <a:p>
            <a:pPr lvl="1"/>
            <a:r>
              <a:rPr lang="en-US" dirty="0" smtClean="0"/>
              <a:t>Trusts, bonuses, stock options, offshore accounts… etc…</a:t>
            </a:r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08" y="1752600"/>
            <a:ext cx="489538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463"/>
            <a:ext cx="5105400" cy="685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4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360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Money, Populism, and the Wizard of Oz</vt:lpstr>
      <vt:lpstr>PowerPoint Presentation</vt:lpstr>
      <vt:lpstr>Inflation and Deflation</vt:lpstr>
      <vt:lpstr>Populism</vt:lpstr>
      <vt:lpstr>What is a “Progressive Tax?”</vt:lpstr>
      <vt:lpstr>What is a “Progressive Tax?”</vt:lpstr>
      <vt:lpstr>PowerPoint Presentation</vt:lpstr>
      <vt:lpstr>So, does a progressive tax solve the problem?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Money, Populism, and the Wizard of Oz</dc:title>
  <dc:creator>Mark Dixon</dc:creator>
  <cp:lastModifiedBy>Mark Dixon</cp:lastModifiedBy>
  <cp:revision>7</cp:revision>
  <dcterms:created xsi:type="dcterms:W3CDTF">2014-09-29T11:15:20Z</dcterms:created>
  <dcterms:modified xsi:type="dcterms:W3CDTF">2014-09-29T11:56:01Z</dcterms:modified>
</cp:coreProperties>
</file>