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63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7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7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9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8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8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2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7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9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4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0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A20B5-2898-41B3-9762-B943F855D421}" type="datetimeFigureOut">
              <a:rPr lang="en-US" smtClean="0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74D7B-62A1-4CA4-904E-14067B806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9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Inhibition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can get in the way of us recalling information?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333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smtClean="0"/>
              <a:t>Interference.  Often, past knowledge will get in the way when we try to learn new things.  OR, new things will get in the way of past knowledge.</a:t>
            </a:r>
          </a:p>
          <a:p>
            <a:r>
              <a:rPr lang="en-US" dirty="0" smtClean="0"/>
              <a:t>Confabulation.  This occurs when you make up memories that might be totally false.</a:t>
            </a:r>
          </a:p>
          <a:p>
            <a:r>
              <a:rPr lang="en-US" dirty="0" smtClean="0"/>
              <a:t>Perceptual issues (see your notes on </a:t>
            </a:r>
            <a:r>
              <a:rPr lang="en-US" dirty="0" err="1" smtClean="0"/>
              <a:t>Dr</a:t>
            </a:r>
            <a:r>
              <a:rPr lang="en-US" dirty="0" smtClean="0"/>
              <a:t> Elizabeth Loftus).</a:t>
            </a:r>
          </a:p>
          <a:p>
            <a:r>
              <a:rPr lang="en-US" dirty="0" smtClean="0"/>
              <a:t>Repression.  This occurs when you’re too young to contextualize something traumatic, so it remains in your subconscious…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54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91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Memory Inhibition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Inhibition</dc:title>
  <dc:creator>Mark Dixon</dc:creator>
  <cp:lastModifiedBy>Mark Dixon</cp:lastModifiedBy>
  <cp:revision>1</cp:revision>
  <dcterms:created xsi:type="dcterms:W3CDTF">2013-01-07T15:31:56Z</dcterms:created>
  <dcterms:modified xsi:type="dcterms:W3CDTF">2013-01-07T15:36:00Z</dcterms:modified>
</cp:coreProperties>
</file>