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0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9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9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4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1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7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5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48775-787B-BB45-A99C-398A6595D3F1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CC88D-0CB8-2747-B5FE-1D00E6AA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Annotated Bibliography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0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an annotated bibliography?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annotated bibliography is </a:t>
            </a:r>
            <a:r>
              <a:rPr lang="en-US" dirty="0" smtClean="0"/>
              <a:t>required</a:t>
            </a:r>
          </a:p>
          <a:p>
            <a:r>
              <a:rPr lang="en-US" dirty="0" smtClean="0"/>
              <a:t>. </a:t>
            </a:r>
            <a:r>
              <a:rPr lang="en-US" dirty="0"/>
              <a:t>It should contain all sources </a:t>
            </a:r>
            <a:r>
              <a:rPr lang="en-US" dirty="0" smtClean="0"/>
              <a:t>that you used.  (10 primary and 5 secondary)</a:t>
            </a:r>
          </a:p>
          <a:p>
            <a:pPr marL="0" indent="0">
              <a:buNone/>
            </a:pPr>
            <a:r>
              <a:rPr lang="en-US" dirty="0" smtClean="0"/>
              <a:t>You </a:t>
            </a:r>
            <a:r>
              <a:rPr lang="en-US" dirty="0"/>
              <a:t>should list only those sources that contributed to the development of your entry. Sources of visual materials and oral interviews must be included.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annotations for each source must explain how the source was used and how it helped you understand your topic. </a:t>
            </a:r>
          </a:p>
        </p:txBody>
      </p:sp>
    </p:spTree>
    <p:extLst>
      <p:ext uri="{BB962C8B-B14F-4D97-AF65-F5344CB8AC3E}">
        <p14:creationId xmlns:p14="http://schemas.microsoft.com/office/powerpoint/2010/main" val="228950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an annotation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Bates</a:t>
            </a:r>
            <a:r>
              <a:rPr lang="en-US" b="1" dirty="0"/>
              <a:t>, Daisy. </a:t>
            </a:r>
            <a:r>
              <a:rPr lang="en-US" b="1" i="1" dirty="0"/>
              <a:t>The Long Shadow of Little Rock</a:t>
            </a:r>
            <a:r>
              <a:rPr lang="en-US" b="1" dirty="0"/>
              <a:t>. </a:t>
            </a:r>
          </a:p>
          <a:p>
            <a:r>
              <a:rPr lang="en-US" b="1" dirty="0" smtClean="0"/>
              <a:t>1st </a:t>
            </a:r>
            <a:r>
              <a:rPr lang="en-US" b="1" dirty="0"/>
              <a:t>ed. New York: David McKay Co. Inc., 1962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/>
              <a:t>Daisy Bates was the president of the Arkansas NAACP and the one who met and listened to the students each day. This first-hand account was very important to my paper because it made me more aware of the feelings of the people involved.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22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mind….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annotation normally should be about 1-3 sentences long. You might be tempted to create page-long annotations to impress people. Don't do it! Lengthy annotations are usually unnecessary and inappropriate, and might be considered an effort to "pad" the bibliography. </a:t>
            </a:r>
          </a:p>
        </p:txBody>
      </p:sp>
    </p:spTree>
    <p:extLst>
      <p:ext uri="{BB962C8B-B14F-4D97-AF65-F5344CB8AC3E}">
        <p14:creationId xmlns:p14="http://schemas.microsoft.com/office/powerpoint/2010/main" val="198347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mind…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Contest Rule Book states that the annotations "must explain how the source was used and how it helped you understand your topic." Do not recount what the source said.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6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Product…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MLA Style</a:t>
            </a:r>
          </a:p>
          <a:p>
            <a:r>
              <a:rPr lang="en-US" dirty="0" smtClean="0"/>
              <a:t>Annotated Bibliography will be typed at the top</a:t>
            </a:r>
          </a:p>
          <a:p>
            <a:r>
              <a:rPr lang="en-US" dirty="0" smtClean="0"/>
              <a:t>Double spaced</a:t>
            </a:r>
          </a:p>
          <a:p>
            <a:r>
              <a:rPr lang="en-US" dirty="0" smtClean="0"/>
              <a:t>Times New Roman, size 12, font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16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Product…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annotated bibliography must be divided into primary and secondary sources. </a:t>
            </a:r>
          </a:p>
          <a:p>
            <a:r>
              <a:rPr lang="en-US" dirty="0" smtClean="0"/>
              <a:t>The sources must be listed alphabetically under each heading.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0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group must turn in an annotated bibliography</a:t>
            </a:r>
          </a:p>
          <a:p>
            <a:r>
              <a:rPr lang="en-US" dirty="0" smtClean="0"/>
              <a:t>If you are working with a partner in another class, make one copy for each teacher. </a:t>
            </a:r>
          </a:p>
          <a:p>
            <a:r>
              <a:rPr lang="en-US" dirty="0" smtClean="0"/>
              <a:t>Check Mrs. Walton’s website for further hints, see me or Mrs. Walton if you are having difficulty.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4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annotated bibliography will be due on Dec 8</a:t>
            </a:r>
            <a:r>
              <a:rPr lang="en-US" baseline="30000" dirty="0" smtClean="0"/>
              <a:t>th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87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360</Words>
  <Application>Microsoft Macintosh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Annotated Bibliography</vt:lpstr>
      <vt:lpstr>What is an annotated bibliography?</vt:lpstr>
      <vt:lpstr>What does an annotation look like?</vt:lpstr>
      <vt:lpstr>Keep in mind….</vt:lpstr>
      <vt:lpstr>Keep in mind…</vt:lpstr>
      <vt:lpstr>Final Product…</vt:lpstr>
      <vt:lpstr>Final Product…</vt:lpstr>
      <vt:lpstr>Reminders</vt:lpstr>
      <vt:lpstr>Final Product</vt:lpstr>
    </vt:vector>
  </TitlesOfParts>
  <Company>Winthrop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M W</dc:creator>
  <cp:lastModifiedBy>M W</cp:lastModifiedBy>
  <cp:revision>3</cp:revision>
  <dcterms:created xsi:type="dcterms:W3CDTF">2014-12-04T15:28:51Z</dcterms:created>
  <dcterms:modified xsi:type="dcterms:W3CDTF">2014-12-04T15:52:01Z</dcterms:modified>
</cp:coreProperties>
</file>