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9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0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8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0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3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5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7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3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1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3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6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3E811-EE5B-453C-900C-F9DA66D9DEC2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30D9B-48E3-4C5C-97B6-69855FB4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Lawrence Kohlberg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Founder of “moral development psychology” (the idea that morality can be taught and improved).</a:t>
            </a:r>
          </a:p>
          <a:p>
            <a:r>
              <a:rPr lang="en-US" dirty="0" smtClean="0"/>
              <a:t>Earned his college degree in just one year!</a:t>
            </a:r>
          </a:p>
          <a:p>
            <a:r>
              <a:rPr lang="en-US" dirty="0" smtClean="0"/>
              <a:t>Used interviews and dilemmas to conduct his research.</a:t>
            </a:r>
          </a:p>
          <a:p>
            <a:r>
              <a:rPr lang="en-US" dirty="0" smtClean="0"/>
              <a:t>Contracted a parasitic infection in Belize c. 1970.</a:t>
            </a:r>
          </a:p>
          <a:p>
            <a:pPr lvl="1"/>
            <a:r>
              <a:rPr lang="en-US" dirty="0" smtClean="0"/>
              <a:t>Intense pain and discomfort for 15 years…</a:t>
            </a:r>
          </a:p>
          <a:p>
            <a:r>
              <a:rPr lang="en-US" dirty="0" smtClean="0"/>
              <a:t>Disappeared from Mt Auburn Hospital 17 Jan 87.</a:t>
            </a:r>
          </a:p>
          <a:p>
            <a:r>
              <a:rPr lang="en-US" dirty="0" smtClean="0"/>
              <a:t>Car found at the south end of Winthrop St. on 19 Jan.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Theory: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i="1" dirty="0" smtClean="0"/>
              <a:t>Most people do “the right thing” most of the time… the key question is WHY they do the right thing.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20612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0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52400" y="4495800"/>
            <a:ext cx="5181600" cy="685800"/>
            <a:chOff x="152400" y="4495800"/>
            <a:chExt cx="5181600" cy="685800"/>
          </a:xfrm>
        </p:grpSpPr>
        <p:sp>
          <p:nvSpPr>
            <p:cNvPr id="5" name="TextBox 4"/>
            <p:cNvSpPr txBox="1"/>
            <p:nvPr/>
          </p:nvSpPr>
          <p:spPr>
            <a:xfrm>
              <a:off x="152400" y="4495800"/>
              <a:ext cx="1647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“Quid pro quo”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5" idx="3"/>
            </p:cNvCxnSpPr>
            <p:nvPr/>
          </p:nvCxnSpPr>
          <p:spPr>
            <a:xfrm>
              <a:off x="1799774" y="4680466"/>
              <a:ext cx="3534226" cy="50113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Up Arrow 13"/>
          <p:cNvSpPr/>
          <p:nvPr/>
        </p:nvSpPr>
        <p:spPr>
          <a:xfrm>
            <a:off x="8305800" y="609600"/>
            <a:ext cx="484632" cy="60076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17489" y="3886200"/>
            <a:ext cx="806759" cy="369332"/>
          </a:xfrm>
          <a:prstGeom prst="rect">
            <a:avLst/>
          </a:prstGeom>
          <a:noFill/>
          <a:ln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Family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86040" y="3124200"/>
            <a:ext cx="1261371" cy="369332"/>
          </a:xfrm>
          <a:prstGeom prst="rect">
            <a:avLst/>
          </a:prstGeom>
          <a:noFill/>
          <a:ln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Local/State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14209" y="2133600"/>
            <a:ext cx="805029" cy="369332"/>
          </a:xfrm>
          <a:prstGeom prst="rect">
            <a:avLst/>
          </a:prstGeom>
          <a:noFill/>
          <a:ln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Global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82164" y="1219200"/>
            <a:ext cx="1077411" cy="369332"/>
          </a:xfrm>
          <a:prstGeom prst="rect">
            <a:avLst/>
          </a:prstGeom>
          <a:noFill/>
          <a:ln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Universal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233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115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Lawrence Kohlberg</vt:lpstr>
      <vt:lpstr>Basic Theory: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Dixon</dc:creator>
  <cp:lastModifiedBy>Mark Dixon</cp:lastModifiedBy>
  <cp:revision>10</cp:revision>
  <dcterms:created xsi:type="dcterms:W3CDTF">2013-02-06T15:56:44Z</dcterms:created>
  <dcterms:modified xsi:type="dcterms:W3CDTF">2013-02-14T19:34:00Z</dcterms:modified>
</cp:coreProperties>
</file>