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E811-EE5B-453C-900C-F9DA66D9DE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0D9B-48E3-4C5C-97B6-69855FB49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691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E811-EE5B-453C-900C-F9DA66D9DE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0D9B-48E3-4C5C-97B6-69855FB49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04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E811-EE5B-453C-900C-F9DA66D9DE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0D9B-48E3-4C5C-97B6-69855FB49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80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E811-EE5B-453C-900C-F9DA66D9DE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0D9B-48E3-4C5C-97B6-69855FB49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006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E811-EE5B-453C-900C-F9DA66D9DE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0D9B-48E3-4C5C-97B6-69855FB49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39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E811-EE5B-453C-900C-F9DA66D9DE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0D9B-48E3-4C5C-97B6-69855FB49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57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E811-EE5B-453C-900C-F9DA66D9DE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0D9B-48E3-4C5C-97B6-69855FB49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7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E811-EE5B-453C-900C-F9DA66D9DE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0D9B-48E3-4C5C-97B6-69855FB49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30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E811-EE5B-453C-900C-F9DA66D9DE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0D9B-48E3-4C5C-97B6-69855FB49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19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E811-EE5B-453C-900C-F9DA66D9DE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0D9B-48E3-4C5C-97B6-69855FB49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237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E811-EE5B-453C-900C-F9DA66D9DE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30D9B-48E3-4C5C-97B6-69855FB49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168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3E811-EE5B-453C-900C-F9DA66D9DEC2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30D9B-48E3-4C5C-97B6-69855FB49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5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Lawrence Kohlberg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Founder of “moral development psychology” (the idea that morality can be taught and improved).</a:t>
            </a:r>
          </a:p>
          <a:p>
            <a:r>
              <a:rPr lang="en-US" dirty="0" smtClean="0"/>
              <a:t>Earned his college degree in just one year!</a:t>
            </a:r>
          </a:p>
          <a:p>
            <a:r>
              <a:rPr lang="en-US" dirty="0" smtClean="0"/>
              <a:t>Used interviews and dilemmas to conduct his research.</a:t>
            </a:r>
          </a:p>
          <a:p>
            <a:r>
              <a:rPr lang="en-US" dirty="0" smtClean="0"/>
              <a:t>Contracted a parasitic infection in Belize c. 1970.</a:t>
            </a:r>
          </a:p>
          <a:p>
            <a:pPr lvl="1"/>
            <a:r>
              <a:rPr lang="en-US" dirty="0" smtClean="0"/>
              <a:t>Intense pain and discomfort for 15 years…</a:t>
            </a:r>
          </a:p>
          <a:p>
            <a:r>
              <a:rPr lang="en-US" dirty="0" smtClean="0"/>
              <a:t>Disappeared from Mt Auburn Hospital 17 Jan 87.</a:t>
            </a:r>
          </a:p>
          <a:p>
            <a:r>
              <a:rPr lang="en-US" dirty="0" smtClean="0"/>
              <a:t>Car found at the south end of Winthrop St. on 19 Jan.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14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Theory: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i="1" dirty="0" smtClean="0"/>
              <a:t>Most people do “the right thing” most of the time… the key question is WHY they do the right thing.</a:t>
            </a:r>
            <a:endParaRPr lang="en-US" sz="6000" i="1" dirty="0"/>
          </a:p>
        </p:txBody>
      </p:sp>
    </p:spTree>
    <p:extLst>
      <p:ext uri="{BB962C8B-B14F-4D97-AF65-F5344CB8AC3E}">
        <p14:creationId xmlns:p14="http://schemas.microsoft.com/office/powerpoint/2010/main" val="206124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00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152400" y="4495800"/>
            <a:ext cx="5181600" cy="685800"/>
            <a:chOff x="152400" y="4495800"/>
            <a:chExt cx="5181600" cy="685800"/>
          </a:xfrm>
        </p:grpSpPr>
        <p:sp>
          <p:nvSpPr>
            <p:cNvPr id="5" name="TextBox 4"/>
            <p:cNvSpPr txBox="1"/>
            <p:nvPr/>
          </p:nvSpPr>
          <p:spPr>
            <a:xfrm>
              <a:off x="152400" y="4495800"/>
              <a:ext cx="1647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tx2">
                      <a:lumMod val="75000"/>
                    </a:schemeClr>
                  </a:solidFill>
                </a:rPr>
                <a:t>“Quid pro quo”</a:t>
              </a:r>
              <a:endParaRPr lang="en-US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7" name="Straight Arrow Connector 6"/>
            <p:cNvCxnSpPr>
              <a:stCxn id="5" idx="3"/>
            </p:cNvCxnSpPr>
            <p:nvPr/>
          </p:nvCxnSpPr>
          <p:spPr>
            <a:xfrm>
              <a:off x="1799774" y="4680466"/>
              <a:ext cx="3534226" cy="501134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Up Arrow 13"/>
          <p:cNvSpPr/>
          <p:nvPr/>
        </p:nvSpPr>
        <p:spPr>
          <a:xfrm>
            <a:off x="8305800" y="609600"/>
            <a:ext cx="484632" cy="60076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17489" y="3886200"/>
            <a:ext cx="806759" cy="369332"/>
          </a:xfrm>
          <a:prstGeom prst="rect">
            <a:avLst/>
          </a:prstGeom>
          <a:noFill/>
          <a:ln cmpd="thickThin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Family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586040" y="3124200"/>
            <a:ext cx="1261371" cy="369332"/>
          </a:xfrm>
          <a:prstGeom prst="rect">
            <a:avLst/>
          </a:prstGeom>
          <a:noFill/>
          <a:ln cmpd="thickThin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Local/State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814209" y="2133600"/>
            <a:ext cx="805029" cy="369332"/>
          </a:xfrm>
          <a:prstGeom prst="rect">
            <a:avLst/>
          </a:prstGeom>
          <a:noFill/>
          <a:ln cmpd="thickThin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Global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682164" y="1219200"/>
            <a:ext cx="1077411" cy="369332"/>
          </a:xfrm>
          <a:prstGeom prst="rect">
            <a:avLst/>
          </a:prstGeom>
          <a:noFill/>
          <a:ln cmpd="thickThin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Universal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6233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2107</TotalTime>
  <Words>115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Lawrence Kohlberg</vt:lpstr>
      <vt:lpstr>Basic Theory: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Dixon</dc:creator>
  <cp:lastModifiedBy>Mark Dixon</cp:lastModifiedBy>
  <cp:revision>10</cp:revision>
  <dcterms:created xsi:type="dcterms:W3CDTF">2013-02-06T15:56:44Z</dcterms:created>
  <dcterms:modified xsi:type="dcterms:W3CDTF">2013-02-14T19:34:00Z</dcterms:modified>
</cp:coreProperties>
</file>